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  <p1510:client id="{913A71DA-8170-2173-2BBB-8F361C3C3CB7}" v="168" dt="2023-05-22T00:17:36.752"/>
    <p1510:client id="{99D75B4E-21C6-E8BC-400F-B0633983F430}" v="343" dt="2023-05-18T00:26:07.653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17:36.752" v="151" actId="14100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Version 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82</cp:revision>
  <dcterms:modified xsi:type="dcterms:W3CDTF">2023-05-22T00:17:46Z</dcterms:modified>
</cp:coreProperties>
</file>